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0" r:id="rId11"/>
    <p:sldId id="266" r:id="rId1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34503-36BF-41FB-9072-0269B291011E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7928B-43A6-4F92-8399-5544D6FBF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7928B-43A6-4F92-8399-5544D6FBF9A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AE9B095-AF4C-4215-800E-89BA9FED624F}" type="datetimeFigureOut">
              <a:rPr lang="es-VE" smtClean="0"/>
              <a:pPr/>
              <a:t>06/03/2013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E0412D5-647E-4E7E-86E5-51B6B5D4F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rmanmedicine.net/us/alternative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mwa.org/journalarticles/ja_v7_i1_kassnel1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Alternative Medicine</a:t>
            </a:r>
            <a:br>
              <a:rPr lang="en-US" dirty="0" smtClean="0"/>
            </a:br>
            <a:r>
              <a:rPr lang="en-US" dirty="0" smtClean="0"/>
              <a:t>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Ana Rivas</a:t>
            </a:r>
          </a:p>
          <a:p>
            <a:r>
              <a:rPr lang="en-US" dirty="0" smtClean="0"/>
              <a:t>Period #2</a:t>
            </a:r>
          </a:p>
          <a:p>
            <a:r>
              <a:rPr lang="en-US" dirty="0" smtClean="0"/>
              <a:t>01/16/12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www.germanmedicine.net/us/alternative.html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www.emwa.org/journalarticles/ja_v7_i1_kassnel1.pdf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http</a:t>
            </a:r>
            <a:r>
              <a:rPr lang="en-US" dirty="0"/>
              <a:t>://sciencecareers.sciencemag.org/career_magazine/previous_issues/articles/2002_08_09/noDOI.9200819894439698670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" y="9144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8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Germany there is an officially recognized profession as a natural healer called “</a:t>
            </a:r>
            <a:r>
              <a:rPr lang="en-US" dirty="0" err="1" smtClean="0"/>
              <a:t>Heilpraktiker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In 1939 a law for natural healing was created.</a:t>
            </a:r>
          </a:p>
          <a:p>
            <a:r>
              <a:rPr lang="en-US" dirty="0" smtClean="0"/>
              <a:t>Before that, people could practice natural healing freely.</a:t>
            </a:r>
          </a:p>
          <a:p>
            <a:r>
              <a:rPr lang="en-US" dirty="0" smtClean="0"/>
              <a:t>Training in natural healing takes about 2-3 years.</a:t>
            </a:r>
          </a:p>
          <a:p>
            <a:r>
              <a:rPr lang="en-US" dirty="0" smtClean="0"/>
              <a:t>There are several forms of natural healing in Germany.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Healing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50372" y="5791200"/>
            <a:ext cx="7756264" cy="804862"/>
          </a:xfrm>
        </p:spPr>
        <p:txBody>
          <a:bodyPr/>
          <a:lstStyle/>
          <a:p>
            <a:r>
              <a:rPr lang="en-US" dirty="0"/>
              <a:t>http://www.mv-heilpraktiker.de/images/logomecklenburgvorpommern.jpg</a:t>
            </a:r>
          </a:p>
        </p:txBody>
      </p:sp>
      <p:pic>
        <p:nvPicPr>
          <p:cNvPr id="1028" name="Picture 4" descr="http://www.mv-heilpraktiker.de/images/logomecklenburgvorpomme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08" y="228600"/>
            <a:ext cx="5125792" cy="515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Natural healing or alternative medicine is used when normal medicine provides no answer.</a:t>
            </a:r>
          </a:p>
          <a:p>
            <a:r>
              <a:rPr lang="en-US" dirty="0" err="1" smtClean="0"/>
              <a:t>Phytotherapy</a:t>
            </a:r>
            <a:r>
              <a:rPr lang="en-US" dirty="0" smtClean="0"/>
              <a:t> is the use of plant-derived products and it’s used a lot in Germany</a:t>
            </a:r>
          </a:p>
          <a:p>
            <a:r>
              <a:rPr lang="en-US" dirty="0" smtClean="0"/>
              <a:t>About 70% of Germans approve this alternative medicine</a:t>
            </a:r>
          </a:p>
          <a:p>
            <a:r>
              <a:rPr lang="en-US" dirty="0" smtClean="0"/>
              <a:t>Medicine is generated through a process which the basic substance is diluted with lactose or alcohol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Naturveilherfahren</a:t>
            </a:r>
            <a:r>
              <a:rPr lang="en-US" dirty="0" smtClean="0"/>
              <a:t>” and “</a:t>
            </a:r>
            <a:r>
              <a:rPr lang="en-US" dirty="0" err="1" smtClean="0"/>
              <a:t>ganzheitliche</a:t>
            </a:r>
            <a:r>
              <a:rPr lang="en-US" dirty="0" smtClean="0"/>
              <a:t> </a:t>
            </a:r>
            <a:r>
              <a:rPr lang="en-US" dirty="0" err="1" smtClean="0"/>
              <a:t>Medizin</a:t>
            </a:r>
            <a:r>
              <a:rPr lang="en-US" dirty="0" smtClean="0"/>
              <a:t>” are terms used in Germany to describe this type of medicine.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Alternative or Complimentary Medicine</a:t>
            </a:r>
            <a:endParaRPr lang="en-US" sz="4000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http://healthcentrics.net/wp-content/uploads/2010/03/Phytotherapy.jpg</a:t>
            </a:r>
          </a:p>
        </p:txBody>
      </p:sp>
      <p:pic>
        <p:nvPicPr>
          <p:cNvPr id="2050" name="Picture 2" descr="http://healthcentrics.net/wp-content/uploads/2010/03/Phytotherap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85800"/>
            <a:ext cx="6172200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Feldenkreis</a:t>
            </a:r>
            <a:r>
              <a:rPr lang="en-US" dirty="0" smtClean="0"/>
              <a:t> Method: It’s a health method that helps people regain their feeling of balance.</a:t>
            </a:r>
          </a:p>
          <a:p>
            <a:r>
              <a:rPr lang="en-US" dirty="0" smtClean="0"/>
              <a:t>Neural Therapy: gentle low dose injection of anesthesia to “reprogram” the nervous  system.</a:t>
            </a:r>
          </a:p>
          <a:p>
            <a:r>
              <a:rPr lang="en-US" dirty="0" smtClean="0"/>
              <a:t>Rolfing: This is a massage that helps with back pains and posture problems.</a:t>
            </a:r>
          </a:p>
          <a:p>
            <a:r>
              <a:rPr lang="en-US" dirty="0" smtClean="0"/>
              <a:t>NAET Method: It is a method based on </a:t>
            </a:r>
            <a:r>
              <a:rPr lang="en-US" dirty="0" err="1" smtClean="0"/>
              <a:t>acupunture</a:t>
            </a:r>
            <a:r>
              <a:rPr lang="en-US" dirty="0" smtClean="0"/>
              <a:t>, acupressure and kinesiology to relieve allergies.</a:t>
            </a:r>
          </a:p>
          <a:p>
            <a:r>
              <a:rPr lang="en-US" dirty="0" smtClean="0"/>
              <a:t>TCM(Traditional Chinese Medicine): based on the knowledge of herbs and energy of the body.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Methods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http://offthegrain.com/wp-content/uploads/2013/01/naet-logo.jpg</a:t>
            </a:r>
          </a:p>
        </p:txBody>
      </p:sp>
      <p:pic>
        <p:nvPicPr>
          <p:cNvPr id="3074" name="Picture 2" descr="http://offthegrain.com/wp-content/uploads/2013/01/naet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92" y="533400"/>
            <a:ext cx="7485133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isn’t an alternative method?</a:t>
            </a:r>
          </a:p>
          <a:p>
            <a:pPr marL="457200" indent="-457200">
              <a:buAutoNum type="alphaUcPeriod"/>
            </a:pPr>
            <a:r>
              <a:rPr lang="en-US" dirty="0" err="1" smtClean="0"/>
              <a:t>Feldenkreis</a:t>
            </a:r>
            <a:r>
              <a:rPr lang="en-US" dirty="0" smtClean="0"/>
              <a:t> Method</a:t>
            </a:r>
          </a:p>
          <a:p>
            <a:pPr marL="457200" indent="-457200">
              <a:buAutoNum type="alphaUcPeriod"/>
            </a:pPr>
            <a:r>
              <a:rPr lang="en-US" dirty="0" smtClean="0"/>
              <a:t>NAET Method</a:t>
            </a:r>
          </a:p>
          <a:p>
            <a:pPr marL="457200" indent="-457200">
              <a:buAutoNum type="alphaUcPeriod"/>
            </a:pPr>
            <a:r>
              <a:rPr lang="en-US" dirty="0" smtClean="0"/>
              <a:t>Herbs and Essences Method</a:t>
            </a:r>
          </a:p>
          <a:p>
            <a:pPr marL="457200" indent="-457200">
              <a:buAutoNum type="alphaUcPeriod"/>
            </a:pPr>
            <a:r>
              <a:rPr lang="en-US" dirty="0" smtClean="0"/>
              <a:t>Neural Therapy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About 70% of Germans approve of Alternative Medicine</a:t>
            </a:r>
          </a:p>
          <a:p>
            <a:pPr marL="457200" indent="-457200">
              <a:buAutoNum type="alphaUcPeriod"/>
            </a:pPr>
            <a:r>
              <a:rPr lang="en-US" dirty="0" smtClean="0"/>
              <a:t>True</a:t>
            </a:r>
          </a:p>
          <a:p>
            <a:pPr marL="457200" indent="-457200">
              <a:buAutoNum type="alphaUcPeriod"/>
            </a:pPr>
            <a:r>
              <a:rPr lang="en-US" dirty="0" smtClean="0"/>
              <a:t>False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457200" indent="-457200">
              <a:buAutoNum type="alphaUcPeriod"/>
            </a:pPr>
            <a:endParaRPr lang="en-US" dirty="0" smtClean="0"/>
          </a:p>
          <a:p>
            <a:pPr marL="457200" indent="-457200">
              <a:buAutoNum type="alphaU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True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185</TotalTime>
  <Words>287</Words>
  <Application>Microsoft Office PowerPoint</Application>
  <PresentationFormat>On-screen Show (4:3)</PresentationFormat>
  <Paragraphs>61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Hardcover</vt:lpstr>
      <vt:lpstr>Alternative Medicine in Germany</vt:lpstr>
      <vt:lpstr>Natural Healing</vt:lpstr>
      <vt:lpstr>PowerPoint Presentation</vt:lpstr>
      <vt:lpstr>Alternative or Complimentary Medicine</vt:lpstr>
      <vt:lpstr>PowerPoint Presentation</vt:lpstr>
      <vt:lpstr>Alternative Methods</vt:lpstr>
      <vt:lpstr>PowerPoint Presentation</vt:lpstr>
      <vt:lpstr>Question</vt:lpstr>
      <vt:lpstr>Answer</vt:lpstr>
      <vt:lpstr>Sources 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 y Clare</dc:creator>
  <cp:lastModifiedBy>SCSadmin</cp:lastModifiedBy>
  <cp:revision>16</cp:revision>
  <dcterms:created xsi:type="dcterms:W3CDTF">2013-01-15T23:54:44Z</dcterms:created>
  <dcterms:modified xsi:type="dcterms:W3CDTF">2013-03-06T13:23:49Z</dcterms:modified>
</cp:coreProperties>
</file>